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F67A9DA3-795E-43C4-9EAF-C1243A53A308}">
          <p14:sldIdLst>
            <p14:sldId id="256"/>
            <p14:sldId id="257"/>
            <p14:sldId id="258"/>
            <p14:sldId id="259"/>
            <p14:sldId id="260"/>
            <p14:sldId id="265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1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2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40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9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6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9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1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0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55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3094" y="1223492"/>
            <a:ext cx="8791575" cy="953037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Machine</a:t>
            </a:r>
            <a:r>
              <a:rPr lang="sk-SK" b="1" dirty="0" smtClean="0"/>
              <a:t> </a:t>
            </a:r>
            <a:r>
              <a:rPr lang="sk-SK" b="1" dirty="0" err="1" smtClean="0"/>
              <a:t>Vision</a:t>
            </a:r>
            <a:r>
              <a:rPr lang="sk-SK" b="1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31110" y="3020566"/>
            <a:ext cx="3262646" cy="3045384"/>
          </a:xfrm>
        </p:spPr>
        <p:txBody>
          <a:bodyPr>
            <a:normAutofit/>
          </a:bodyPr>
          <a:lstStyle/>
          <a:p>
            <a:pPr algn="r"/>
            <a:r>
              <a:rPr lang="sk-SK" i="1" dirty="0" smtClean="0"/>
              <a:t>MADE BY:</a:t>
            </a:r>
            <a:endParaRPr lang="cs-CZ" i="1" dirty="0"/>
          </a:p>
          <a:p>
            <a:pPr algn="r"/>
            <a:r>
              <a:rPr lang="sk-SK" i="1" dirty="0" smtClean="0"/>
              <a:t>Jakub Perička</a:t>
            </a:r>
            <a:endParaRPr lang="cs-CZ" i="1" dirty="0"/>
          </a:p>
          <a:p>
            <a:pPr algn="r"/>
            <a:r>
              <a:rPr lang="sk-SK" dirty="0"/>
              <a:t>	</a:t>
            </a:r>
            <a:r>
              <a:rPr lang="sk-SK" i="1" dirty="0" smtClean="0"/>
              <a:t>Radovan Peter</a:t>
            </a:r>
          </a:p>
          <a:p>
            <a:pPr algn="r"/>
            <a:endParaRPr lang="sk-SK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889302" y="3136475"/>
            <a:ext cx="3262646" cy="304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k-SK" i="1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889302" y="3136475"/>
            <a:ext cx="3262646" cy="304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i="1" dirty="0" smtClean="0"/>
          </a:p>
          <a:p>
            <a:endParaRPr lang="sk-SK" i="1" dirty="0"/>
          </a:p>
          <a:p>
            <a:endParaRPr lang="sk-SK" i="1" dirty="0" smtClean="0"/>
          </a:p>
          <a:p>
            <a:endParaRPr lang="sk-SK" i="1" dirty="0"/>
          </a:p>
          <a:p>
            <a:r>
              <a:rPr lang="sk-SK" i="1" dirty="0" smtClean="0"/>
              <a:t>Stará </a:t>
            </a:r>
            <a:r>
              <a:rPr lang="sk-SK" i="1" dirty="0" err="1" smtClean="0"/>
              <a:t>turá</a:t>
            </a:r>
            <a:endParaRPr lang="sk-SK" i="1" dirty="0" smtClean="0"/>
          </a:p>
          <a:p>
            <a:r>
              <a:rPr lang="sk-SK" i="1" dirty="0" smtClean="0"/>
              <a:t>2017</a:t>
            </a:r>
            <a:endParaRPr lang="sk-SK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15CC1927-353E-4A76-A128-997CEFAD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6" y="5804012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01" y="5804012"/>
            <a:ext cx="201433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6126" y="1210946"/>
            <a:ext cx="4061653" cy="1478570"/>
          </a:xfrm>
        </p:spPr>
        <p:txBody>
          <a:bodyPr/>
          <a:lstStyle/>
          <a:p>
            <a:r>
              <a:rPr lang="sk-SK" dirty="0" err="1" smtClean="0"/>
              <a:t>Any</a:t>
            </a:r>
            <a:r>
              <a:rPr lang="sk-SK" dirty="0" smtClean="0"/>
              <a:t> </a:t>
            </a:r>
            <a:r>
              <a:rPr lang="sk-SK" dirty="0" err="1" smtClean="0"/>
              <a:t>questions</a:t>
            </a:r>
            <a:r>
              <a:rPr lang="sk-SK" dirty="0" smtClean="0"/>
              <a:t>?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49" y="2393301"/>
            <a:ext cx="3720809" cy="372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729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Modern</a:t>
            </a:r>
            <a:r>
              <a:rPr lang="sk-SK" dirty="0" smtClean="0"/>
              <a:t> Industry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11" y="3244510"/>
            <a:ext cx="4478231" cy="324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3" y="1744849"/>
            <a:ext cx="46355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2" y="385788"/>
            <a:ext cx="4815147" cy="262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787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Requirements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People</a:t>
            </a:r>
            <a:r>
              <a:rPr lang="sk-SK" dirty="0" smtClean="0"/>
              <a:t>: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5" y="1674254"/>
            <a:ext cx="7974880" cy="4485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1646750" y="2752714"/>
            <a:ext cx="216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Creative</a:t>
            </a:r>
            <a:endParaRPr lang="sk-SK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1646750" y="3152824"/>
            <a:ext cx="216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Skilled</a:t>
            </a: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1646750" y="3517079"/>
            <a:ext cx="216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Logical</a:t>
            </a:r>
            <a:endParaRPr lang="sk-SK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1646750" y="3917189"/>
            <a:ext cx="216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Practical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603426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PROJECT idea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2" y="2249487"/>
            <a:ext cx="6869247" cy="3541714"/>
          </a:xfrm>
        </p:spPr>
        <p:txBody>
          <a:bodyPr/>
          <a:lstStyle/>
          <a:p>
            <a:r>
              <a:rPr lang="sk-SK" dirty="0" err="1" smtClean="0"/>
              <a:t>Give</a:t>
            </a:r>
            <a:r>
              <a:rPr lang="sk-SK" dirty="0" smtClean="0"/>
              <a:t> </a:t>
            </a:r>
            <a:r>
              <a:rPr lang="sk-SK" dirty="0" err="1" smtClean="0"/>
              <a:t>students</a:t>
            </a:r>
            <a:r>
              <a:rPr lang="sk-SK" dirty="0" smtClean="0"/>
              <a:t> of </a:t>
            </a:r>
            <a:r>
              <a:rPr lang="sk-SK" dirty="0" err="1" smtClean="0"/>
              <a:t>Secondary</a:t>
            </a:r>
            <a:r>
              <a:rPr lang="sk-SK" dirty="0" smtClean="0"/>
              <a:t> </a:t>
            </a:r>
            <a:r>
              <a:rPr lang="sk-SK" dirty="0" err="1" smtClean="0"/>
              <a:t>schools</a:t>
            </a:r>
            <a:r>
              <a:rPr lang="sk-SK" dirty="0" smtClean="0"/>
              <a:t> a new, </a:t>
            </a:r>
            <a:r>
              <a:rPr lang="sk-SK" dirty="0" err="1" smtClean="0"/>
              <a:t>interesting</a:t>
            </a:r>
            <a:r>
              <a:rPr lang="sk-SK" dirty="0" smtClean="0"/>
              <a:t> </a:t>
            </a:r>
            <a:r>
              <a:rPr lang="sk-SK" dirty="0" err="1" smtClean="0"/>
              <a:t>entertaining</a:t>
            </a:r>
            <a:r>
              <a:rPr lang="sk-SK" dirty="0" smtClean="0"/>
              <a:t> </a:t>
            </a:r>
            <a:r>
              <a:rPr lang="sk-SK" dirty="0" err="1" smtClean="0"/>
              <a:t>way</a:t>
            </a:r>
            <a:r>
              <a:rPr lang="sk-SK" dirty="0" smtClean="0"/>
              <a:t> of </a:t>
            </a:r>
            <a:r>
              <a:rPr lang="sk-SK" dirty="0" err="1" smtClean="0"/>
              <a:t>training</a:t>
            </a:r>
            <a:endParaRPr lang="sk-SK" dirty="0" smtClean="0"/>
          </a:p>
          <a:p>
            <a:r>
              <a:rPr lang="sk-SK" dirty="0" err="1" smtClean="0"/>
              <a:t>Impress</a:t>
            </a:r>
            <a:r>
              <a:rPr lang="sk-SK" dirty="0" smtClean="0"/>
              <a:t> and </a:t>
            </a:r>
            <a:r>
              <a:rPr lang="sk-SK" dirty="0" err="1" smtClean="0"/>
              <a:t>teach</a:t>
            </a:r>
            <a:r>
              <a:rPr lang="sk-SK" dirty="0" smtClean="0"/>
              <a:t> </a:t>
            </a:r>
            <a:r>
              <a:rPr lang="sk-SK" dirty="0" err="1" smtClean="0"/>
              <a:t>practically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820">
            <a:off x="6898582" y="3238098"/>
            <a:ext cx="4068403" cy="3051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644">
            <a:off x="7939234" y="409583"/>
            <a:ext cx="3179601" cy="202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8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HOW?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3" y="2249487"/>
            <a:ext cx="1988154" cy="5967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/>
              <a:t>Robot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141413" y="4063263"/>
            <a:ext cx="1988154" cy="59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sk-SK" dirty="0" err="1" smtClean="0"/>
              <a:t>Camera</a:t>
            </a:r>
            <a:endParaRPr lang="sk-SK" dirty="0"/>
          </a:p>
        </p:txBody>
      </p:sp>
      <p:pic>
        <p:nvPicPr>
          <p:cNvPr id="5" name="image13.png" descr="1449679714_1.png"/>
          <p:cNvPicPr/>
          <p:nvPr/>
        </p:nvPicPr>
        <p:blipFill>
          <a:blip r:embed="rId2"/>
          <a:srcRect b="5792"/>
          <a:stretch>
            <a:fillRect/>
          </a:stretch>
        </p:blipFill>
        <p:spPr>
          <a:xfrm>
            <a:off x="7809943" y="1093619"/>
            <a:ext cx="1550336" cy="2311736"/>
          </a:xfrm>
          <a:prstGeom prst="rect">
            <a:avLst/>
          </a:prstGeom>
          <a:ln/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9" y="1867038"/>
            <a:ext cx="2948370" cy="117197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20060" r="6324" b="17173"/>
          <a:stretch/>
        </p:blipFill>
        <p:spPr>
          <a:xfrm>
            <a:off x="3322749" y="4005330"/>
            <a:ext cx="3374265" cy="74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8" y="3597584"/>
            <a:ext cx="1851491" cy="23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27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Game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dirty="0" err="1" smtClean="0"/>
              <a:t>Ludo</a:t>
            </a:r>
            <a:r>
              <a:rPr lang="sk-SK" dirty="0" smtClean="0"/>
              <a:t>“ in </a:t>
            </a:r>
            <a:r>
              <a:rPr lang="sk-SK" dirty="0" err="1" smtClean="0"/>
              <a:t>English</a:t>
            </a:r>
            <a:endParaRPr lang="sk-SK" dirty="0" smtClean="0"/>
          </a:p>
          <a:p>
            <a:r>
              <a:rPr lang="sk-SK" dirty="0" smtClean="0"/>
              <a:t>4 </a:t>
            </a:r>
            <a:r>
              <a:rPr lang="sk-SK" dirty="0" err="1" smtClean="0"/>
              <a:t>tokens</a:t>
            </a:r>
            <a:r>
              <a:rPr lang="sk-SK" dirty="0" smtClean="0"/>
              <a:t> </a:t>
            </a:r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player</a:t>
            </a:r>
            <a:endParaRPr lang="sk-SK" dirty="0" smtClean="0"/>
          </a:p>
          <a:p>
            <a:r>
              <a:rPr lang="sk-SK" dirty="0" smtClean="0"/>
              <a:t>Yard and </a:t>
            </a:r>
            <a:r>
              <a:rPr lang="sk-SK" dirty="0" err="1" smtClean="0"/>
              <a:t>home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20" y="4020344"/>
            <a:ext cx="3519824" cy="22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6813730" y="618518"/>
            <a:ext cx="3727995" cy="371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164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02" t="19912" r="23206" b="9129"/>
          <a:stretch/>
        </p:blipFill>
        <p:spPr>
          <a:xfrm>
            <a:off x="2054482" y="837459"/>
            <a:ext cx="8079860" cy="5355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2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Cognex</a:t>
            </a:r>
            <a:r>
              <a:rPr lang="sk-SK" dirty="0" smtClean="0"/>
              <a:t> in-</a:t>
            </a:r>
            <a:r>
              <a:rPr lang="sk-SK" dirty="0" err="1" smtClean="0"/>
              <a:t>sight</a:t>
            </a:r>
            <a:r>
              <a:rPr lang="sk-SK" dirty="0" smtClean="0"/>
              <a:t> </a:t>
            </a:r>
            <a:r>
              <a:rPr lang="sk-SK" dirty="0" err="1" smtClean="0"/>
              <a:t>explorer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43"/>
          <a:stretch/>
        </p:blipFill>
        <p:spPr>
          <a:xfrm>
            <a:off x="1445138" y="1630120"/>
            <a:ext cx="9298547" cy="493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931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30820" y="2692017"/>
            <a:ext cx="5748786" cy="1478570"/>
          </a:xfrm>
        </p:spPr>
        <p:txBody>
          <a:bodyPr>
            <a:normAutofit/>
          </a:bodyPr>
          <a:lstStyle/>
          <a:p>
            <a:r>
              <a:rPr lang="sk-SK" sz="4400" dirty="0" err="1" smtClean="0"/>
              <a:t>It‘s</a:t>
            </a:r>
            <a:r>
              <a:rPr lang="sk-SK" sz="4400" dirty="0" smtClean="0"/>
              <a:t> </a:t>
            </a:r>
            <a:r>
              <a:rPr lang="sk-SK" sz="4400" dirty="0" err="1" smtClean="0"/>
              <a:t>not</a:t>
            </a:r>
            <a:r>
              <a:rPr lang="sk-SK" sz="4400" dirty="0" smtClean="0"/>
              <a:t> </a:t>
            </a:r>
            <a:r>
              <a:rPr lang="sk-SK" sz="4400" dirty="0" err="1" smtClean="0"/>
              <a:t>the</a:t>
            </a:r>
            <a:r>
              <a:rPr lang="sk-SK" sz="4400" dirty="0" smtClean="0"/>
              <a:t> end!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475486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Vlastné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584</TotalTime>
  <Words>66</Words>
  <Application>Microsoft Office PowerPoint</Application>
  <PresentationFormat>Širokozaslonsko</PresentationFormat>
  <Paragraphs>30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Obvod</vt:lpstr>
      <vt:lpstr>Machine Vision </vt:lpstr>
      <vt:lpstr>Modern Industry</vt:lpstr>
      <vt:lpstr>Requirements</vt:lpstr>
      <vt:lpstr>PROJECT idea</vt:lpstr>
      <vt:lpstr>HOW?</vt:lpstr>
      <vt:lpstr>Game</vt:lpstr>
      <vt:lpstr>PowerPointova predstavitev</vt:lpstr>
      <vt:lpstr>Cognex in-sight explorer</vt:lpstr>
      <vt:lpstr>It‘s not the end!</vt:lpstr>
      <vt:lpstr>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Ukážka spolupráce robota ABB s inteligentnou kamerou Cognex</dc:title>
  <dc:creator>Microsoft</dc:creator>
  <cp:lastModifiedBy>Petra Flerin</cp:lastModifiedBy>
  <cp:revision>36</cp:revision>
  <dcterms:created xsi:type="dcterms:W3CDTF">2017-02-21T10:31:32Z</dcterms:created>
  <dcterms:modified xsi:type="dcterms:W3CDTF">2017-10-25T13:18:43Z</dcterms:modified>
</cp:coreProperties>
</file>